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294905254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Pavithra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D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Create back end using Java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pload this task in GitHub 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dd repository link in your task-4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Python,Java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260599"/>
            <a:ext cx="3816350" cy="27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444415"/>
            <a:ext cx="4525963" cy="272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b="14954"/>
          <a:stretch/>
        </p:blipFill>
        <p:spPr bwMode="auto">
          <a:xfrm>
            <a:off x="479426" y="2861927"/>
            <a:ext cx="3860802" cy="2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16754"/>
          <a:stretch/>
        </p:blipFill>
        <p:spPr bwMode="auto">
          <a:xfrm>
            <a:off x="4505325" y="2776202"/>
            <a:ext cx="4310062" cy="219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B12F9-ADA1-D54E-B032-9ADE50DD148E}"/>
              </a:ext>
            </a:extLst>
          </p:cNvPr>
          <p:cNvSpPr txBox="1"/>
          <p:nvPr/>
        </p:nvSpPr>
        <p:spPr>
          <a:xfrm>
            <a:off x="4064794" y="2101056"/>
            <a:ext cx="3007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https://github.com/Shiva-shiv/Task-4-Backend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249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arial</vt:lpstr>
      <vt:lpstr>arial</vt:lpstr>
      <vt:lpstr>Noto Sans Symbols</vt:lpstr>
      <vt:lpstr>Calibri</vt:lpstr>
      <vt:lpstr>EB Garamond Medium</vt:lpstr>
      <vt:lpstr>Public Sans</vt:lpstr>
      <vt:lpstr>EB Garamond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Siva Subramanian</cp:lastModifiedBy>
  <cp:revision>12</cp:revision>
  <dcterms:created xsi:type="dcterms:W3CDTF">2020-08-12T02:21:46Z</dcterms:created>
  <dcterms:modified xsi:type="dcterms:W3CDTF">2023-11-08T15:12:49Z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